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</p:sldIdLst>
  <p:sldSz cx="18288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6" d="100"/>
          <a:sy n="46" d="100"/>
        </p:scale>
        <p:origin x="8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92808" y="758952"/>
            <a:ext cx="1412748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92808" y="4800600"/>
            <a:ext cx="1412748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18151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994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973050" y="381000"/>
            <a:ext cx="3714750" cy="5897562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381000"/>
            <a:ext cx="11601450" cy="5897562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55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4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2808" y="758952"/>
            <a:ext cx="1412748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2808" y="4800600"/>
            <a:ext cx="1412748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5888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92808" y="1828801"/>
            <a:ext cx="672084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89720" y="1828801"/>
            <a:ext cx="672084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993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2808" y="1713655"/>
            <a:ext cx="672084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92808" y="2507550"/>
            <a:ext cx="672084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89720" y="1713655"/>
            <a:ext cx="672084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89720" y="2507550"/>
            <a:ext cx="672084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902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480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053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457201"/>
            <a:ext cx="48006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56401" y="685800"/>
            <a:ext cx="9118599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1872" y="2099735"/>
            <a:ext cx="48006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461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693926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257800"/>
            <a:ext cx="149733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693926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0" y="6108590"/>
            <a:ext cx="149733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23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939260" y="0"/>
            <a:ext cx="13716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92808" y="365760"/>
            <a:ext cx="1453896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2808" y="1828801"/>
            <a:ext cx="1289304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6672564" y="907256"/>
            <a:ext cx="190499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27-Nov-18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5834362" y="3955256"/>
            <a:ext cx="35814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939260" y="6172201"/>
            <a:ext cx="13716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444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92808" y="762698"/>
            <a:ext cx="13439341" cy="4894118"/>
          </a:xfrm>
        </p:spPr>
        <p:txBody>
          <a:bodyPr>
            <a:normAutofit/>
          </a:bodyPr>
          <a:lstStyle/>
          <a:p>
            <a:r>
              <a:rPr lang="es-ES" sz="8800" b="1" dirty="0"/>
              <a:t>Modelos de Series de Tiempo en Python</a:t>
            </a:r>
            <a:br>
              <a:rPr lang="es-ES" sz="8800" b="1" dirty="0"/>
            </a:br>
            <a:endParaRPr lang="en-US" sz="88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92808" y="5486400"/>
            <a:ext cx="15829927" cy="1097280"/>
          </a:xfrm>
        </p:spPr>
        <p:txBody>
          <a:bodyPr>
            <a:normAutofit/>
          </a:bodyPr>
          <a:lstStyle/>
          <a:p>
            <a:r>
              <a:rPr lang="es-ES" sz="4000" b="1" dirty="0"/>
              <a:t>Pronóstico de viajes en </a:t>
            </a:r>
            <a:r>
              <a:rPr lang="es-ES" sz="4000" b="1" dirty="0" err="1"/>
              <a:t>EcoBici</a:t>
            </a:r>
            <a:r>
              <a:rPr lang="es-ES" sz="4000" b="1" dirty="0"/>
              <a:t> en la CDMX</a:t>
            </a:r>
          </a:p>
          <a:p>
            <a:endParaRPr lang="en-US" sz="4000" dirty="0"/>
          </a:p>
        </p:txBody>
      </p:sp>
      <p:cxnSp>
        <p:nvCxnSpPr>
          <p:cNvPr id="5" name="Conector recto 4"/>
          <p:cNvCxnSpPr/>
          <p:nvPr/>
        </p:nvCxnSpPr>
        <p:spPr>
          <a:xfrm flipH="1">
            <a:off x="4" y="5008418"/>
            <a:ext cx="1828799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709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909" y="49875"/>
            <a:ext cx="8744989" cy="5829993"/>
          </a:xfrm>
          <a:prstGeom prst="rect">
            <a:avLst/>
          </a:prstGeom>
          <a:ln w="57150">
            <a:solidFill>
              <a:schemeClr val="bg2">
                <a:lumMod val="50000"/>
              </a:schemeClr>
            </a:solidFill>
          </a:ln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314" y="706582"/>
            <a:ext cx="8899154" cy="6118168"/>
          </a:xfrm>
          <a:prstGeom prst="rect">
            <a:avLst/>
          </a:prstGeom>
          <a:ln w="57150"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2485775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TM03457515[[fn=Vista]]</Template>
  <TotalTime>7</TotalTime>
  <Words>13</Words>
  <Application>Microsoft Office PowerPoint</Application>
  <PresentationFormat>Personalizado</PresentationFormat>
  <Paragraphs>2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Century Schoolbook</vt:lpstr>
      <vt:lpstr>Wingdings 2</vt:lpstr>
      <vt:lpstr>View</vt:lpstr>
      <vt:lpstr>Modelos de Series de Tiempo en Python </vt:lpstr>
      <vt:lpstr>Presentación de PowerPoint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Modelos de Series de Tiempo en Python</dc:title>
  <dc:creator>Rafael Gonzalez De Gouveia</dc:creator>
  <cp:lastModifiedBy>Rafael Gonzalez De Gouveia</cp:lastModifiedBy>
  <cp:revision>4</cp:revision>
  <dcterms:created xsi:type="dcterms:W3CDTF">2018-11-27T13:34:09Z</dcterms:created>
  <dcterms:modified xsi:type="dcterms:W3CDTF">2018-11-27T13:48:47Z</dcterms:modified>
</cp:coreProperties>
</file>

<file path=docProps/thumbnail.jpeg>
</file>